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82" d="100"/>
          <a:sy n="82" d="100"/>
        </p:scale>
        <p:origin x="648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516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</a:t>
            </a: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部分  能力</a:t>
            </a: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83381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主要是介绍中国的城市西安。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638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77736" y="2576115"/>
            <a:ext cx="1917070" cy="46811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0099" y="1196752"/>
            <a:ext cx="10710215" cy="12473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27656"/>
            <a:ext cx="11485848" cy="286131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Xi’an is the capital city of Shaanxi Province. It lies in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north of China. The city’s early history is often connected with Liu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Bang, who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started the Han Dynasty and made Xi’an his capital. He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the name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Chang’an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During the Tang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Dynasty, Xi’an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achieved its great importance. Korea and Japan followed Xi’an’s example in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build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their ancient capitals.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57826" y="548680"/>
            <a:ext cx="3674759" cy="537661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327454" y="1240767"/>
            <a:ext cx="5950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the</a:t>
            </a:r>
            <a:endParaRPr lang="zh-CN" altLang="en-US" dirty="0"/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60854" y="3886217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in the north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 smtClean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在北方</a:t>
            </a:r>
            <a:r>
              <a:rPr lang="en-US" altLang="zh-CN" b="1" dirty="0" smtClean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，是固定短语。故填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4366708" y="2349129"/>
            <a:ext cx="7825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gave</a:t>
            </a:r>
            <a:endParaRPr lang="zh-CN" altLang="en-US" dirty="0"/>
          </a:p>
        </p:txBody>
      </p:sp>
      <p:sp>
        <p:nvSpPr>
          <p:cNvPr id="8" name="内容占位符 1"/>
          <p:cNvSpPr txBox="1"/>
          <p:nvPr/>
        </p:nvSpPr>
        <p:spPr bwMode="auto">
          <a:xfrm>
            <a:off x="360854" y="4433641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“who started the Han Dynasty and made Xi’an his capital”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started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可知，本空也应该用过去式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gave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gave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459920" y="3375901"/>
            <a:ext cx="13564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dirty="0">
                <a:ea typeface="Times New Roman" panose="02020603050405020304" pitchFamily="18" charset="0"/>
              </a:rPr>
              <a:t> </a:t>
            </a:r>
            <a:r>
              <a:rPr lang="en-US" altLang="zh-CN" sz="2400" dirty="0">
                <a:ea typeface="Times New Roman" panose="02020603050405020304" pitchFamily="18" charset="0"/>
              </a:rPr>
              <a:t>building</a:t>
            </a:r>
            <a:endParaRPr lang="zh-CN" altLang="en-US" dirty="0"/>
          </a:p>
        </p:txBody>
      </p:sp>
      <p:sp>
        <p:nvSpPr>
          <p:cNvPr id="10" name="内容占位符 1"/>
          <p:cNvSpPr txBox="1"/>
          <p:nvPr/>
        </p:nvSpPr>
        <p:spPr bwMode="auto">
          <a:xfrm>
            <a:off x="360854" y="5548445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句意：韩国和日本效仿西安建造古都。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为介词，后面用动名词形式。故填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building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内容占位符 1"/>
          <p:cNvSpPr txBox="1"/>
          <p:nvPr/>
        </p:nvSpPr>
        <p:spPr bwMode="auto">
          <a:xfrm>
            <a:off x="362559" y="5417231"/>
            <a:ext cx="11485848" cy="1126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句意：钟最初设计用于紧急警报，以警告危险，但后来经常被用来报时。根据句意可知前后是转折关系，故用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but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连接。故填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but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1"/>
          <p:cNvSpPr txBox="1"/>
          <p:nvPr/>
        </p:nvSpPr>
        <p:spPr bwMode="auto">
          <a:xfrm>
            <a:off x="362559" y="436510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句意：在西安的中心有钟楼——中国现存最大的钟楼。定冠词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后面用形容词最高级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largest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largest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60854" y="3328999"/>
            <a:ext cx="11485848" cy="106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“is an important cultural site”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中的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可知，本句用一般现在时，主语是第三人称单数。故填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goes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5255"/>
          </a:xfrm>
        </p:spPr>
        <p:txBody>
          <a:bodyPr/>
          <a:lstStyle/>
          <a:p>
            <a:pPr indent="609600" hangingPunct="0">
              <a:lnSpc>
                <a:spcPct val="140000"/>
              </a:lnSpc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things from ancient times can still be found in Xi’an today. The city wall—one of the few city walls still left in China—is a good example. It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around the city and is an important cultural site. In central Xi’an there is the Bell Tower—the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large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bell tower remaining in China. The bell was first designed as an emergency alarm to warn of danger,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was very often used to tell people the time.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343678" y="1788838"/>
            <a:ext cx="338554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 b="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5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8155445" y="1196752"/>
            <a:ext cx="748923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 dirty="0"/>
              <a:t>goes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0567092" y="1719470"/>
            <a:ext cx="1072730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 dirty="0"/>
              <a:t>largest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2810831" y="2780928"/>
            <a:ext cx="630301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 dirty="0"/>
              <a:t>but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1"/>
          <p:cNvSpPr txBox="1"/>
          <p:nvPr/>
        </p:nvSpPr>
        <p:spPr bwMode="auto">
          <a:xfrm>
            <a:off x="362559" y="4025651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 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句意：它以软件研究、开发和服务中心而闻名。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known as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被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而出名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known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/>
          <p:nvPr/>
        </p:nvSpPr>
        <p:spPr bwMode="auto">
          <a:xfrm>
            <a:off x="360854" y="2948751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句意：西安是一座历史悠久的城市，同时也是现代世界的一部分。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具有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695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While Xi’an is a city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long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history, 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also very much a part of the modern world. It is best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know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centre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software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research, development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services.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Historically, Xi’an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always been a city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art, industry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business that have placed it far in front of many other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city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934966" y="736789"/>
            <a:ext cx="76655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/>
              <a:t>with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2782838" y="1289163"/>
            <a:ext cx="107593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/>
              <a:t>known</a:t>
            </a:r>
            <a:endParaRPr lang="zh-CN" altLang="en-US" dirty="0"/>
          </a:p>
        </p:txBody>
      </p:sp>
      <p:sp>
        <p:nvSpPr>
          <p:cNvPr id="12" name="内容占位符 1"/>
          <p:cNvSpPr txBox="1"/>
          <p:nvPr/>
        </p:nvSpPr>
        <p:spPr bwMode="auto">
          <a:xfrm>
            <a:off x="360854" y="5340273"/>
            <a:ext cx="11485848" cy="646331"/>
          </a:xfrm>
          <a:prstGeom prst="rect">
            <a:avLst/>
          </a:prstGeom>
          <a:solidFill>
            <a:srgbClr val="E8F6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be</a:t>
            </a: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known/famous</a:t>
            </a: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</a:t>
            </a:r>
            <a:r>
              <a:rPr lang="en-US" altLang="zh-CN" b="1" smtClean="0"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而出名</a:t>
            </a:r>
            <a:r>
              <a:rPr lang="en-US" altLang="zh-CN" b="1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3" name="易错警示.eps" descr="id:2147487812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22596" y="5430594"/>
            <a:ext cx="1365885" cy="3956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2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1"/>
          <p:cNvSpPr txBox="1"/>
          <p:nvPr/>
        </p:nvSpPr>
        <p:spPr bwMode="auto">
          <a:xfrm>
            <a:off x="360854" y="373891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句意：从历史上看，西安一直是一座艺术、工业和商业之都，这些使它远远领先于许多其他城市。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many other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后面接名词复数形式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cities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cities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36283"/>
            <a:ext cx="11485848" cy="230695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While Xi’an is a city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long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history, 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also very much a part of the modern world. It is best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know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centre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software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research, development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services.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Historically, Xi’an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always been a city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art, industry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business that have placed it far in front of many other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city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843331" y="3177279"/>
            <a:ext cx="849913" cy="5799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/>
              <a:t>cities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/>
          <p:nvPr/>
        </p:nvSpPr>
        <p:spPr bwMode="auto">
          <a:xfrm>
            <a:off x="360854" y="309084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句意：西安是一个不断自我改造和向前看的城市，同时也保留着过去的精华。根据句意可知，此处用反身代词表示西安改进自己。故填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itself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70256"/>
            <a:ext cx="11485848" cy="119888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Xi’an is a city always remaking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looking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forward, all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while keeping the best of the past.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663158" y="1948753"/>
            <a:ext cx="816249" cy="5799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/>
              <a:t>itself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2384</Words>
  <Application>WPS 演示</Application>
  <PresentationFormat>自定义</PresentationFormat>
  <Paragraphs>61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7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人间</cp:lastModifiedBy>
  <cp:revision>461</cp:revision>
  <dcterms:created xsi:type="dcterms:W3CDTF">2020-11-06T05:24:00Z</dcterms:created>
  <dcterms:modified xsi:type="dcterms:W3CDTF">2025-09-17T06:55:27Z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183F53B07990440590EEDC2FFA382F57_12</vt:lpwstr>
  </property>
</Properties>
</file>